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1"/>
  </p:notesMasterIdLst>
  <p:handoutMasterIdLst>
    <p:handoutMasterId r:id="rId32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6" r:id="rId8"/>
    <p:sldId id="442" r:id="rId9"/>
    <p:sldId id="440" r:id="rId10"/>
    <p:sldId id="444" r:id="rId11"/>
    <p:sldId id="443" r:id="rId12"/>
    <p:sldId id="439" r:id="rId13"/>
    <p:sldId id="441" r:id="rId14"/>
    <p:sldId id="450" r:id="rId15"/>
    <p:sldId id="437" r:id="rId16"/>
    <p:sldId id="445" r:id="rId17"/>
    <p:sldId id="433" r:id="rId18"/>
    <p:sldId id="446" r:id="rId19"/>
    <p:sldId id="447" r:id="rId20"/>
    <p:sldId id="448" r:id="rId21"/>
    <p:sldId id="449" r:id="rId22"/>
    <p:sldId id="451" r:id="rId23"/>
    <p:sldId id="452" r:id="rId24"/>
    <p:sldId id="453" r:id="rId25"/>
    <p:sldId id="454" r:id="rId26"/>
    <p:sldId id="462" r:id="rId27"/>
    <p:sldId id="455" r:id="rId28"/>
    <p:sldId id="465" r:id="rId29"/>
    <p:sldId id="4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38" y="21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C270-C2C4-4EFD-AEC5-A86F84D8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349883"/>
            <a:ext cx="4121246" cy="32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4780F5-AE1F-493A-9C35-17EB5ED8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664" y="1257169"/>
            <a:ext cx="2194979" cy="498011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25510"/>
              </p:ext>
            </p:extLst>
          </p:nvPr>
        </p:nvGraphicFramePr>
        <p:xfrm>
          <a:off x="1825655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831309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264415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14818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264414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49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752613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626296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599499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1EA5B5-2DF5-4E68-988F-05287A1E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/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6612</TotalTime>
  <Pages>7</Pages>
  <Words>2226</Words>
  <Characters>0</Characters>
  <Application>Microsoft Office PowerPoint</Application>
  <DocSecurity>0</DocSecurity>
  <PresentationFormat>와이드스크린</PresentationFormat>
  <Lines>0</Lines>
  <Paragraphs>253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4190</cp:revision>
  <dcterms:modified xsi:type="dcterms:W3CDTF">2024-12-26T10:49:29Z</dcterms:modified>
  <cp:version>9.103.97.45139</cp:version>
</cp:coreProperties>
</file>